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F22A7-EC6A-49A6-B0F2-F474630DF8C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2D748-E18B-4B2B-AA75-3187E72C4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2D748-E18B-4B2B-AA75-3187E72C42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4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7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6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2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4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5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3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3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21BBD-6F33-422A-B89A-B4F507EFFE8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89C2D-B7B1-4B0E-B515-3E452EFC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1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" t="25820" r="1018" b="18851"/>
          <a:stretch/>
        </p:blipFill>
        <p:spPr>
          <a:xfrm>
            <a:off x="-54430" y="0"/>
            <a:ext cx="9274630" cy="6914003"/>
          </a:xfrm>
        </p:spPr>
      </p:pic>
      <p:sp>
        <p:nvSpPr>
          <p:cNvPr id="5" name="TextBox 4"/>
          <p:cNvSpPr txBox="1"/>
          <p:nvPr/>
        </p:nvSpPr>
        <p:spPr>
          <a:xfrm>
            <a:off x="5029200" y="76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60831" y="315724"/>
            <a:ext cx="72204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FF9900"/>
                </a:solidFill>
                <a:latin typeface="Arial Rounded MT Bold" pitchFamily="34" charset="0"/>
              </a:rPr>
              <a:t>Don’t</a:t>
            </a:r>
            <a:r>
              <a:rPr lang="en-US" sz="2800" dirty="0">
                <a:latin typeface="Arial Rounded MT Bold" pitchFamily="34" charset="0"/>
              </a:rPr>
              <a:t> </a:t>
            </a:r>
            <a:r>
              <a:rPr lang="en-US" sz="2800" dirty="0">
                <a:solidFill>
                  <a:srgbClr val="FFFF99"/>
                </a:solidFill>
                <a:latin typeface="Arial Rounded MT Bold" pitchFamily="34" charset="0"/>
              </a:rPr>
              <a:t>Take </a:t>
            </a:r>
            <a:r>
              <a:rPr lang="en-US" sz="2800" dirty="0" smtClean="0">
                <a:solidFill>
                  <a:srgbClr val="FFFF99"/>
                </a:solidFill>
                <a:latin typeface="Arial Rounded MT Bold" pitchFamily="34" charset="0"/>
              </a:rPr>
              <a:t>Me Away From My Own Home</a:t>
            </a:r>
            <a:endParaRPr lang="en-US" sz="2800" dirty="0">
              <a:solidFill>
                <a:srgbClr val="FFFF99"/>
              </a:solidFill>
              <a:latin typeface="Arial Rounded MT Bold" pitchFamily="34" charset="0"/>
            </a:endParaRPr>
          </a:p>
          <a:p>
            <a:pPr algn="ctr" eaLnBrk="1" hangingPunct="1"/>
            <a:r>
              <a:rPr lang="en-US" sz="2400" dirty="0">
                <a:solidFill>
                  <a:srgbClr val="FFFF99"/>
                </a:solidFill>
                <a:latin typeface="Arial Rounded MT Bold" pitchFamily="34" charset="0"/>
              </a:rPr>
              <a:t>Let Box Turtles Stay Wild!</a:t>
            </a:r>
          </a:p>
        </p:txBody>
      </p:sp>
    </p:spTree>
    <p:extLst>
      <p:ext uri="{BB962C8B-B14F-4D97-AF65-F5344CB8AC3E}">
        <p14:creationId xmlns:p14="http://schemas.microsoft.com/office/powerpoint/2010/main" val="9859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042" y="3846117"/>
            <a:ext cx="4015770" cy="2478483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4965" y="669290"/>
            <a:ext cx="4293235" cy="17919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Eastern Box Turtles (</a:t>
            </a:r>
            <a:r>
              <a:rPr lang="en-US" sz="1400" b="1" i="1" dirty="0" err="1">
                <a:effectLst/>
                <a:latin typeface="Calibri"/>
                <a:ea typeface="Calibri"/>
                <a:cs typeface="Times New Roman"/>
              </a:rPr>
              <a:t>Terrapene</a:t>
            </a:r>
            <a:r>
              <a:rPr lang="en-US" sz="1400" b="1" i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400" b="1" i="1" dirty="0" err="1">
                <a:effectLst/>
                <a:latin typeface="Calibri"/>
                <a:ea typeface="Calibri"/>
                <a:cs typeface="Times New Roman"/>
              </a:rPr>
              <a:t>carolina</a:t>
            </a:r>
            <a:r>
              <a:rPr lang="en-US" sz="1400" b="1" i="1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400" b="1" i="1" dirty="0" err="1">
                <a:effectLst/>
                <a:latin typeface="Calibri"/>
                <a:ea typeface="Calibri"/>
                <a:cs typeface="Times New Roman"/>
              </a:rPr>
              <a:t>carolina</a:t>
            </a:r>
            <a:r>
              <a:rPr lang="en-US" sz="1400" b="1" i="1" dirty="0">
                <a:effectLst/>
                <a:latin typeface="Calibri"/>
                <a:ea typeface="Calibri"/>
                <a:cs typeface="Times New Roman"/>
              </a:rPr>
              <a:t>)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 are North Carolina’s state reptile. Their numbers are dwindling, in part because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people move them to a new place or take them 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home as pets.  It may be just one here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or there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, but the result is thousands of box turtles disappearing from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their forest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and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field homes,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forever.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800601" y="685799"/>
            <a:ext cx="3974464" cy="217233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If you see a turtle crossing the road, move it to the side that it is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headed towards.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Resist the urge to drive it to a “safer” place.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Remember -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that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turtle may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have been living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there for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decades, already knows where to find food and mates, and has a special place to hibernate or lay eggs.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Watch out for vehicles  when helping turtles. Don’t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take risks with your own life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!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785360" y="315595"/>
            <a:ext cx="3291840" cy="4464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Turtles </a:t>
            </a:r>
            <a:r>
              <a:rPr lang="en-US" sz="1800" b="1" dirty="0" smtClean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on </a:t>
            </a:r>
            <a:r>
              <a:rPr lang="en-US" b="1" dirty="0">
                <a:solidFill>
                  <a:srgbClr val="008000"/>
                </a:solidFill>
                <a:latin typeface="Calibri"/>
                <a:ea typeface="Calibri"/>
                <a:cs typeface="Times New Roman"/>
              </a:rPr>
              <a:t>t</a:t>
            </a:r>
            <a:r>
              <a:rPr lang="en-US" sz="1800" b="1" dirty="0" smtClean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he </a:t>
            </a:r>
            <a:r>
              <a:rPr lang="en-US" sz="1800" b="1" dirty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Road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3"/>
          <p:cNvSpPr txBox="1"/>
          <p:nvPr/>
        </p:nvSpPr>
        <p:spPr>
          <a:xfrm>
            <a:off x="381000" y="309880"/>
            <a:ext cx="3880485" cy="38227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solidFill>
                  <a:srgbClr val="008000"/>
                </a:solidFill>
                <a:effectLst/>
                <a:ea typeface="Calibri"/>
                <a:cs typeface="Times New Roman"/>
              </a:rPr>
              <a:t>Box Turtles Are </a:t>
            </a:r>
            <a:r>
              <a:rPr lang="en-US" sz="1800" b="1" dirty="0" smtClean="0">
                <a:solidFill>
                  <a:srgbClr val="008000"/>
                </a:solidFill>
                <a:effectLst/>
                <a:ea typeface="Calibri"/>
                <a:cs typeface="Times New Roman"/>
              </a:rPr>
              <a:t>in </a:t>
            </a:r>
            <a:r>
              <a:rPr lang="en-US" sz="1800" b="1" dirty="0">
                <a:solidFill>
                  <a:srgbClr val="008000"/>
                </a:solidFill>
                <a:effectLst/>
                <a:ea typeface="Calibri"/>
                <a:cs typeface="Times New Roman"/>
              </a:rPr>
              <a:t>Trouble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2286000"/>
            <a:ext cx="3291840" cy="3505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They Need </a:t>
            </a:r>
            <a:r>
              <a:rPr lang="en-US" sz="1800" b="1" dirty="0" smtClean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to </a:t>
            </a:r>
            <a:r>
              <a:rPr lang="en-US" sz="1800" b="1" dirty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Stay Wild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38150" y="2667000"/>
            <a:ext cx="4210050" cy="287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As far as nature is concerned, a turtle taken from the wild is “dead.” It can no longer help maintain the population. “Saving” or “helping” a turtle by bringing it home or moving it to a new location in fact hurts fragile turtle populations. Moved from </a:t>
            </a:r>
            <a:r>
              <a:rPr lang="en-US" sz="1400" b="1" dirty="0" smtClean="0">
                <a:latin typeface="Calibri"/>
                <a:ea typeface="Calibri"/>
                <a:cs typeface="Times New Roman"/>
              </a:rPr>
              <a:t>its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home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in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the wild,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a box turtle may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sicken and die and pose a health threat to recipient populations. Turtles released into unfamiliar surroundings (sometimes called </a:t>
            </a:r>
            <a:r>
              <a:rPr lang="en-US" sz="1400" b="1" i="1" dirty="0">
                <a:effectLst/>
                <a:latin typeface="Calibri"/>
                <a:ea typeface="Calibri"/>
                <a:cs typeface="Times New Roman"/>
              </a:rPr>
              <a:t>relocation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) are often killed by predators or crushed by cars as they attempt to return to their original wild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homes. 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800600" y="2667000"/>
            <a:ext cx="3291840" cy="382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Help Wild Box Turtles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836161" y="3001010"/>
            <a:ext cx="3938904" cy="9563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Adults and children can help wild box turtles. Report your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turtle observations</a:t>
            </a:r>
            <a:r>
              <a:rPr lang="en-US" sz="1400" b="1" dirty="0">
                <a:latin typeface="Calibri"/>
                <a:ea typeface="Calibri"/>
                <a:cs typeface="Times New Roman"/>
              </a:rPr>
              <a:t> </a:t>
            </a:r>
            <a:r>
              <a:rPr lang="en-US" sz="1400" b="1" dirty="0" smtClean="0">
                <a:latin typeface="Calibri"/>
                <a:ea typeface="Calibri"/>
                <a:cs typeface="Times New Roman"/>
              </a:rPr>
              <a:t>and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 other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reptiles and </a:t>
            </a:r>
            <a:r>
              <a:rPr lang="en-US" sz="1400" b="1" dirty="0" smtClean="0">
                <a:effectLst/>
                <a:latin typeface="Calibri"/>
                <a:ea typeface="Calibri"/>
                <a:cs typeface="Times New Roman"/>
              </a:rPr>
              <a:t>amphibians to 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the Carolina </a:t>
            </a:r>
            <a:r>
              <a:rPr lang="en-US" sz="1400" b="1" dirty="0" err="1">
                <a:effectLst/>
                <a:latin typeface="Calibri"/>
                <a:ea typeface="Calibri"/>
                <a:cs typeface="Times New Roman"/>
              </a:rPr>
              <a:t>Herp</a:t>
            </a:r>
            <a:r>
              <a:rPr lang="en-US" sz="1400" b="1" dirty="0">
                <a:effectLst/>
                <a:latin typeface="Calibri"/>
                <a:ea typeface="Calibri"/>
                <a:cs typeface="Times New Roman"/>
              </a:rPr>
              <a:t> Atlas: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286510" y="7900035"/>
            <a:ext cx="2774315" cy="4248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solidFill>
                  <a:srgbClr val="507E59"/>
                </a:solidFill>
                <a:effectLst/>
                <a:latin typeface="Calibri"/>
                <a:ea typeface="Calibri"/>
                <a:cs typeface="Times New Roman"/>
              </a:rPr>
              <a:t>theherpproject.uncg.edu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194935" y="3705860"/>
            <a:ext cx="3263265" cy="40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www.carolinaherpatlas.org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181600" y="6096000"/>
            <a:ext cx="3593465" cy="499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Above: Female Eastern Box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Turtle by </a:t>
            </a:r>
            <a:r>
              <a:rPr lang="en-US" sz="1200" i="1" dirty="0" smtClean="0">
                <a:latin typeface="Calibri"/>
                <a:ea typeface="Calibri"/>
                <a:cs typeface="Times New Roman"/>
              </a:rPr>
              <a:t>J.C. </a:t>
            </a:r>
            <a:r>
              <a:rPr lang="en-US" sz="1200" i="1" dirty="0" err="1" smtClean="0">
                <a:latin typeface="Calibri"/>
                <a:ea typeface="Calibri"/>
                <a:cs typeface="Times New Roman"/>
              </a:rPr>
              <a:t>Beane</a:t>
            </a:r>
            <a:endParaRPr lang="en-US" sz="12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Cover Photo: Male Eastern Box Turtle by </a:t>
            </a:r>
            <a:r>
              <a:rPr lang="en-US" sz="1200" i="1" dirty="0">
                <a:effectLst/>
                <a:latin typeface="Calibri"/>
                <a:ea typeface="Calibri"/>
                <a:cs typeface="Times New Roman"/>
              </a:rPr>
              <a:t>J.D. </a:t>
            </a:r>
            <a:r>
              <a:rPr lang="en-US" sz="1200" i="1" dirty="0" err="1">
                <a:effectLst/>
                <a:latin typeface="Calibri"/>
                <a:ea typeface="Calibri"/>
                <a:cs typeface="Times New Roman"/>
              </a:rPr>
              <a:t>Willson</a:t>
            </a:r>
            <a:endParaRPr lang="en-US" sz="12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053" name="Picture 9" descr="Description: C:\Users\absomers\AppData\Local\Microsoft\Windows\Temporary Internet Files\Low\Content.IE5\N9SXIXKB\Green-Blue-HERPS[1]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081" y="5537200"/>
            <a:ext cx="1304319" cy="6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l_fi" descr="Description: http://www.nsf.gov/images/logos/nsf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40" y="5476075"/>
            <a:ext cx="883444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286510" y="6324600"/>
            <a:ext cx="1873574" cy="2593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solidFill>
                  <a:srgbClr val="008000"/>
                </a:solidFill>
                <a:effectLst/>
                <a:latin typeface="Calibri"/>
                <a:ea typeface="Calibri"/>
                <a:cs typeface="Times New Roman"/>
              </a:rPr>
              <a:t>theherpproject.uncg.edu</a:t>
            </a:r>
            <a:endParaRPr lang="en-US" sz="1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60084" y="6248400"/>
            <a:ext cx="1636513" cy="353943"/>
          </a:xfrm>
          <a:prstGeom prst="rect">
            <a:avLst/>
          </a:prstGeom>
        </p:spPr>
        <p:txBody>
          <a:bodyPr wrap="square" tIns="91440">
            <a:spAutoFit/>
          </a:bodyPr>
          <a:lstStyle/>
          <a:p>
            <a:r>
              <a:rPr lang="en-US" sz="1400" b="1" dirty="0" smtClean="0">
                <a:latin typeface="+mj-lt"/>
              </a:rPr>
              <a:t>boxturtle.uncg.edu</a:t>
            </a:r>
            <a:endParaRPr lang="en-US" sz="1400" b="1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329427"/>
            <a:ext cx="1065842" cy="101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utoShape 4" descr="Displaying bigbox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333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</vt:vector>
  </TitlesOfParts>
  <Company>UNC Greensboro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Berry Somers</dc:creator>
  <cp:lastModifiedBy>Anna Smith</cp:lastModifiedBy>
  <cp:revision>25</cp:revision>
  <dcterms:created xsi:type="dcterms:W3CDTF">2012-04-17T10:22:42Z</dcterms:created>
  <dcterms:modified xsi:type="dcterms:W3CDTF">2015-01-07T18:53:15Z</dcterms:modified>
</cp:coreProperties>
</file>